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1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7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7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6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6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4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4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9D8B-E978-4852-B4F0-A707A86A2944}" type="datetimeFigureOut">
              <a:rPr lang="en-US" smtClean="0"/>
              <a:t>07/09/2012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4C74-4115-40BD-BAE7-31C129652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5821"/>
            <a:ext cx="8915399" cy="670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4652427"/>
            <a:ext cx="6248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Dr. Devarkar Vinod 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Department of Botany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Shri Chhatrapati Shivaji </a:t>
            </a:r>
            <a:r>
              <a:rPr lang="en-US" dirty="0" err="1" smtClean="0">
                <a:solidFill>
                  <a:srgbClr val="00B050"/>
                </a:solidFill>
              </a:rPr>
              <a:t>College,Omerga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9" y="0"/>
            <a:ext cx="917473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40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94"/>
            <a:ext cx="9144000" cy="68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5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3"/>
            <a:ext cx="9144000" cy="684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7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9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6" y="0"/>
            <a:ext cx="9163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1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2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08"/>
            <a:ext cx="9126855" cy="687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8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6"/>
            <a:ext cx="9144000" cy="686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9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12"/>
            <a:ext cx="9138255" cy="68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2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"/>
            <a:ext cx="9144000" cy="686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44"/>
            <a:ext cx="9151671" cy="685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7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2"/>
            <a:ext cx="9124980" cy="687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7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96"/>
            <a:ext cx="9124886" cy="687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2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6"/>
            <a:ext cx="9142089" cy="685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7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3"/>
            <a:ext cx="9144000" cy="684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8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85" y="0"/>
            <a:ext cx="92053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"/>
            <a:ext cx="9143999" cy="685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2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7"/>
            <a:ext cx="9145918" cy="68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1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87"/>
            <a:ext cx="9144000" cy="68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0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"/>
            <a:ext cx="9144000" cy="683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1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1"/>
            <a:ext cx="9145908" cy="685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76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2"/>
            <a:ext cx="9143999" cy="686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9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7091" cy="68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7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682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7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9"/>
            <a:ext cx="9144000" cy="682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2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15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2"/>
            <a:ext cx="9153557" cy="685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3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80" y="0"/>
            <a:ext cx="9283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6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9"/>
            <a:ext cx="9144000" cy="68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6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09"/>
            <a:ext cx="9144000" cy="688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6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88"/>
            <a:ext cx="9159366" cy="684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2"/>
            <a:ext cx="9153557" cy="685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4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6"/>
            <a:ext cx="9143999" cy="686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6"/>
            <a:ext cx="9165130" cy="68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6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4"/>
            <a:ext cx="9144000" cy="684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7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0"/>
            <a:ext cx="9132570" cy="68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8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22"/>
            <a:ext cx="9144000" cy="691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4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8" y="0"/>
            <a:ext cx="9166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3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88"/>
            <a:ext cx="9159366" cy="684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53"/>
            <a:ext cx="9170893" cy="683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4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12"/>
            <a:ext cx="9143999" cy="686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4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19"/>
            <a:ext cx="9144000" cy="69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3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597"/>
            <a:ext cx="9168932" cy="683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57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2"/>
            <a:ext cx="9138285" cy="686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2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"/>
            <a:ext cx="9149742" cy="685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0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3" y="0"/>
            <a:ext cx="91516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9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1"/>
            <a:ext cx="9134459" cy="686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31"/>
            <a:ext cx="9144000" cy="689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5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6"/>
            <a:ext cx="9165130" cy="68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6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9"/>
            <a:ext cx="9157425" cy="684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8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94"/>
            <a:ext cx="9144000" cy="68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65"/>
            <a:ext cx="9143999" cy="687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5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6"/>
            <a:ext cx="9144000" cy="686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8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4" y="0"/>
            <a:ext cx="91708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0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15"/>
            <a:ext cx="9143999" cy="688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3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67"/>
            <a:ext cx="9143999" cy="690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1" y="0"/>
            <a:ext cx="918626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1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"/>
            <a:ext cx="9149742" cy="685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44"/>
            <a:ext cx="9136354" cy="686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6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96"/>
            <a:ext cx="9200605" cy="689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2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"/>
            <a:ext cx="9144000" cy="686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3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2"/>
            <a:ext cx="9172864" cy="683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31"/>
            <a:ext cx="9144000" cy="689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0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37"/>
            <a:ext cx="9144000" cy="68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44"/>
            <a:ext cx="9144000" cy="686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2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44"/>
            <a:ext cx="9151671" cy="685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91" y="0"/>
            <a:ext cx="9174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12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5280"/>
            <a:ext cx="9296400" cy="692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4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6"/>
            <a:ext cx="9144000" cy="686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2"/>
            <a:ext cx="9138285" cy="686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3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5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7"/>
            <a:ext cx="9145918" cy="68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6"/>
            <a:ext cx="9220200" cy="688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8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5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8" y="0"/>
            <a:ext cx="9166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0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06"/>
            <a:ext cx="9172717" cy="683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8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1"/>
            <a:ext cx="9144000" cy="68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7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11</Words>
  <Application>Microsoft Office PowerPoint</Application>
  <PresentationFormat>On-screen Show (4:3)</PresentationFormat>
  <Paragraphs>3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2012-09-07T03:23:33Z</dcterms:created>
  <dcterms:modified xsi:type="dcterms:W3CDTF">2012-09-07T04:03:48Z</dcterms:modified>
</cp:coreProperties>
</file>